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0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3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7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7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9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2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3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0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3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FEDC-B68C-4C1C-BB69-EF5BF2C62DB3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0CE3-4BE0-4678-93B8-273B04180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kademkniga.ru/" TargetMode="External"/><Relationship Id="rId2" Type="http://schemas.openxmlformats.org/officeDocument/2006/relationships/hyperlink" Target="https://&#1074;&#1076;&#1087;&#1086;.&#1088;&#1092;/virtu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ki.rdf.ru/cat/det_sad/" TargetMode="External"/><Relationship Id="rId5" Type="http://schemas.openxmlformats.org/officeDocument/2006/relationships/hyperlink" Target="https://www.youtube.com/channel/UCUjCmlj7uRAmNXy4GLFsEow" TargetMode="External"/><Relationship Id="rId4" Type="http://schemas.openxmlformats.org/officeDocument/2006/relationships/hyperlink" Target="https://deti-onlin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eti-onlin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295048"/>
            <a:ext cx="9144000" cy="153375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Шороховской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Коммунаровский детский сад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«Малышок»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Предметно-пространственная среда в Коммунаровском детском саду «Малышок»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81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 помощи интернета и своей фантазии мы создаем развивающую среду!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46" y="1571487"/>
            <a:ext cx="4215401" cy="4108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47" y="1690688"/>
            <a:ext cx="3869797" cy="2902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1690688"/>
            <a:ext cx="3671455" cy="4895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37" y="4229100"/>
            <a:ext cx="3003186" cy="24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" y="0"/>
            <a:ext cx="3429000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69" y="1143001"/>
            <a:ext cx="3652404" cy="4869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12" y="318653"/>
            <a:ext cx="3348310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1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71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Способствует эффективному усвоению материала, развитию памяти, внимания, воображения детей дошкольного возраста.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0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6474"/>
            <a:ext cx="8382000" cy="411964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современное общество неразрывно связано с научно-техническим прогрессом. Информационно-коммуникационные технологии (ИКТ) прочно входят во все сферы жизни человека. Соответственно, система образования предъявляет новые требования к воспитанию и обучению подрастающего поколения, внедрению новых подходов, которые должны способствовать не замене традиционных методов, а расширению их возможностей. Творческим педагогам, стремящимся идти в ногу со временем необходимо изучать возможности использования и внедрения ИКТ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дошкольного учреждения.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8" y="4646121"/>
            <a:ext cx="2690553" cy="20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12618"/>
            <a:ext cx="10744200" cy="5664345"/>
          </a:xfrm>
        </p:spPr>
        <p:txBody>
          <a:bodyPr>
            <a:normAutofit/>
          </a:bodyPr>
          <a:lstStyle/>
          <a:p>
            <a:pPr marL="0" indent="54000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 позволяют модернизировать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в ДОУ, повышают его эффективность, мотивируют детей на поисковую деятельность, а также способствуют всестороннему развитию дошкольника.</a:t>
            </a:r>
          </a:p>
          <a:p>
            <a:pPr marL="0" indent="54000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в дошкольном учреждении – это система условий, обеспечивающих возможность осуществления детской деятельности и предусматривающая ряд базовых компонентов, необходимых для полноценного физического, эстетического, познавательного и социального становления личности ребенка. Применение ИКТ (компьютер, ноутбук, интерактивная доска, видео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аудиомагнитофон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телевизор, фотоаппарат, видеокамера, в предметно-развивающей среде детского сада: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4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Даёт возможность расширения использования электронных средств обучения, так как они передают информацию быстрее, чем при использовании традиционных средств;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ru-RU" dirty="0" err="1" smtClean="0">
                <a:hlinkClick r:id="rId2"/>
              </a:rPr>
              <a:t>вдпо.рф</a:t>
            </a:r>
            <a:r>
              <a:rPr lang="ru-RU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virtual</a:t>
            </a:r>
            <a:r>
              <a:rPr lang="ru-RU" dirty="0" smtClean="0"/>
              <a:t>  </a:t>
            </a:r>
            <a:r>
              <a:rPr lang="ru-RU" sz="1800" i="1" dirty="0" smtClean="0"/>
              <a:t>- Вашему вниманию предлагается виртуальный музей "Истории пожарной охраны и добровольчества". Это собирательный, 100% виртуальный музей. В реальной жизни его не существует! Он рассказывает об исторических вехах пожарной охраны и добровольчества в России без учета региональных особенностей.</a:t>
            </a:r>
          </a:p>
          <a:p>
            <a:r>
              <a:rPr lang="en-US" dirty="0" smtClean="0">
                <a:hlinkClick r:id="rId3"/>
              </a:rPr>
              <a:t>https://akademkniga.ru/</a:t>
            </a:r>
            <a:r>
              <a:rPr lang="ru-RU" dirty="0" smtClean="0"/>
              <a:t>  - </a:t>
            </a:r>
            <a:r>
              <a:rPr lang="ru-RU" sz="1800" i="1" dirty="0" smtClean="0"/>
              <a:t>Образовательный портал Пять+</a:t>
            </a:r>
          </a:p>
          <a:p>
            <a:r>
              <a:rPr lang="en-US" sz="1800" dirty="0">
                <a:hlinkClick r:id="rId4"/>
              </a:rPr>
              <a:t>https://deti-online.com</a:t>
            </a:r>
            <a:r>
              <a:rPr lang="en-US" sz="1800" dirty="0" smtClean="0">
                <a:hlinkClick r:id="rId4"/>
              </a:rPr>
              <a:t>/</a:t>
            </a:r>
            <a:r>
              <a:rPr lang="ru-RU" sz="1800" dirty="0" smtClean="0"/>
              <a:t> - Аудио сказки для детей</a:t>
            </a:r>
          </a:p>
          <a:p>
            <a:r>
              <a:rPr lang="en-US" sz="1800" i="1" dirty="0">
                <a:hlinkClick r:id="rId5"/>
              </a:rPr>
              <a:t>https://</a:t>
            </a:r>
            <a:r>
              <a:rPr lang="en-US" sz="1800" i="1" dirty="0" smtClean="0">
                <a:hlinkClick r:id="rId5"/>
              </a:rPr>
              <a:t>www.youtube.com/channel/UCUjCmlj7uRAmNXy4GLFsEow</a:t>
            </a:r>
            <a:r>
              <a:rPr lang="ru-RU" sz="1800" i="1" dirty="0" smtClean="0"/>
              <a:t> - </a:t>
            </a:r>
            <a:r>
              <a:rPr lang="en-US" sz="1800" i="1" dirty="0" err="1" smtClean="0"/>
              <a:t>youtube</a:t>
            </a:r>
            <a:r>
              <a:rPr lang="ru-RU" sz="1800" i="1" dirty="0" smtClean="0"/>
              <a:t> канал воспитателя, где родитель может посмотреть жизнь ребенка в детском саду</a:t>
            </a:r>
          </a:p>
          <a:p>
            <a:r>
              <a:rPr lang="en-US" sz="1800" i="1" dirty="0">
                <a:hlinkClick r:id="rId6"/>
              </a:rPr>
              <a:t>https://viki.rdf.ru/cat/det_sad</a:t>
            </a:r>
            <a:r>
              <a:rPr lang="en-US" sz="1800" i="1" dirty="0" smtClean="0">
                <a:hlinkClick r:id="rId6"/>
              </a:rPr>
              <a:t>/</a:t>
            </a:r>
            <a:r>
              <a:rPr lang="ru-RU" sz="1800" i="1" dirty="0" smtClean="0"/>
              <a:t> - 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ЭЛЕКТРОННЫЕ ПРЕЗЕНТАЦИИ </a:t>
            </a:r>
            <a:r>
              <a:rPr lang="ru-RU" sz="1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КЛИПЫ.</a:t>
            </a:r>
            <a:endPara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 smtClean="0"/>
          </a:p>
          <a:p>
            <a:pPr marL="0" indent="0" algn="r">
              <a:buNone/>
            </a:pPr>
            <a:r>
              <a:rPr lang="ru-RU" sz="1800" b="1" i="1" dirty="0" smtClean="0"/>
              <a:t>Современная образовательная </a:t>
            </a:r>
            <a:r>
              <a:rPr lang="ru-RU" sz="1800" b="1" i="1" dirty="0" err="1" smtClean="0"/>
              <a:t>online</a:t>
            </a:r>
            <a:r>
              <a:rPr lang="ru-RU" sz="1800" b="1" i="1" dirty="0" smtClean="0"/>
              <a:t>-система для подготовки детей к школе.</a:t>
            </a:r>
          </a:p>
          <a:p>
            <a:pPr marL="0" indent="0" algn="r">
              <a:buNone/>
            </a:pPr>
            <a:r>
              <a:rPr lang="ru-RU" sz="1800" b="1" i="1" dirty="0" smtClean="0"/>
              <a:t> Ребенок самостоятельно может выполнить задания по различным областям,</a:t>
            </a:r>
          </a:p>
          <a:p>
            <a:pPr marL="0" indent="0" algn="r">
              <a:buNone/>
            </a:pPr>
            <a:r>
              <a:rPr lang="ru-RU" sz="1800" b="1" i="1" dirty="0" smtClean="0"/>
              <a:t> прослушав голосового помощника.</a:t>
            </a:r>
          </a:p>
          <a:p>
            <a:pPr marL="0" indent="0">
              <a:buNone/>
            </a:pP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59227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2" y="324387"/>
            <a:ext cx="10515600" cy="104803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озволяет увеличить восприятие материала за счет увеличения количества иллюстративного материала;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26" y="1226540"/>
            <a:ext cx="5050946" cy="3362036"/>
          </a:xfrm>
        </p:spPr>
      </p:pic>
      <p:sp>
        <p:nvSpPr>
          <p:cNvPr id="5" name="TextBox 4"/>
          <p:cNvSpPr txBox="1"/>
          <p:nvPr/>
        </p:nvSpPr>
        <p:spPr>
          <a:xfrm>
            <a:off x="297180" y="1573281"/>
            <a:ext cx="430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Как было раньше</a:t>
            </a:r>
            <a:r>
              <a:rPr lang="ru-RU" sz="2800" b="1" dirty="0" smtClean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21" y="2461204"/>
            <a:ext cx="5048786" cy="3786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7221" y="2461204"/>
            <a:ext cx="354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Как сейчас!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1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мультимедийных презентаций обеспечивает наглядность, которая способствует восприятию и лучшему запоминанию материала, что очень важно, учитывая наглядно-образное мышление дошкольников;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1885517"/>
            <a:ext cx="3387436" cy="45165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44" y="2082504"/>
            <a:ext cx="3091956" cy="4122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26" y="1565708"/>
            <a:ext cx="386715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7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дновременно используется графическая, текстовая и аудиовизуальной информация;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531144"/>
            <a:ext cx="11033760" cy="4645819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https://deti-online.com/</a:t>
            </a:r>
            <a:r>
              <a:rPr lang="ru-RU" dirty="0" smtClean="0"/>
              <a:t> - Аудио сказки для детей!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45192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помощью компьютера или ноутбука можно смоделировать такие жизненные ситуации, которые нельзя или сложно показать в процессе непрерывной образовательной деятельности (воспроизведение звуков животных, работу транспорта и т. д.);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18" y="196777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42071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7" y="171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Мастер классы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при  помощи интернета современных детских увлечений-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антистресы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15" y="1496724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82" y="1496724"/>
            <a:ext cx="3945081" cy="5260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7" y="981364"/>
            <a:ext cx="2682586" cy="35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1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449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Структурное подразделение  МАОУ Шороховской СОШ  Коммунаровский детский сад  «Малышок»</vt:lpstr>
      <vt:lpstr>Презентация PowerPoint</vt:lpstr>
      <vt:lpstr>Презентация PowerPoint</vt:lpstr>
      <vt:lpstr>1. Даёт возможность расширения использования электронных средств обучения, так как они передают информацию быстрее, чем при использовании традиционных средств;</vt:lpstr>
      <vt:lpstr>2. Позволяет увеличить восприятие материала за счет увеличения количества иллюстративного материала;</vt:lpstr>
      <vt:lpstr>3. Использование мультимедийных презентаций обеспечивает наглядность, которая способствует восприятию и лучшему запоминанию материала, что очень важно, учитывая наглядно-образное мышление дошкольников;</vt:lpstr>
      <vt:lpstr>4. Одновременно используется графическая, текстовая и аудиовизуальной информация;</vt:lpstr>
      <vt:lpstr>5. С помощью компьютера или ноутбука можно смоделировать такие жизненные ситуации, которые нельзя или сложно показать в процессе непрерывной образовательной деятельности (воспроизведение звуков животных, работу транспорта и т. д.);</vt:lpstr>
      <vt:lpstr>6. Мастер классы Создание при  помощи интернета современных детских увлечений-антистресы  </vt:lpstr>
      <vt:lpstr>При помощи интернета и своей фантазии мы создаем развивающую среду!</vt:lpstr>
      <vt:lpstr>Презентация PowerPoint</vt:lpstr>
      <vt:lpstr>7. Способствует эффективному усвоению материала, развитию памяти, внимания, воображения детей дошкольного возраста.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KomSad</cp:lastModifiedBy>
  <cp:revision>26</cp:revision>
  <dcterms:created xsi:type="dcterms:W3CDTF">2021-11-25T05:48:49Z</dcterms:created>
  <dcterms:modified xsi:type="dcterms:W3CDTF">2021-12-06T08:16:28Z</dcterms:modified>
</cp:coreProperties>
</file>